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72" r:id="rId4"/>
    <p:sldId id="258" r:id="rId5"/>
    <p:sldId id="259" r:id="rId6"/>
    <p:sldId id="260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7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het verhaal voorspellen op basis van de titel van een hoofdstuk.</a:t>
            </a:r>
          </a:p>
        </p:txBody>
      </p:sp>
      <p:pic>
        <p:nvPicPr>
          <p:cNvPr id="13" name="Picture 12" descr="OP KAMP! - Jolanda  Horsten - ISBN: 97890487275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60" y="1990726"/>
            <a:ext cx="1492885" cy="213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56917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1904406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33 t/m 37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311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376809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410" y="573041"/>
            <a:ext cx="829559" cy="117187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810" y="2471491"/>
            <a:ext cx="1786333" cy="159158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463" y="2471491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49396" y="1360151"/>
            <a:ext cx="4263635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507030" y="798558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511953" y="1360151"/>
            <a:ext cx="493703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toneellezen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38 t/m 42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33 t/m 37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420" y="1968848"/>
            <a:ext cx="551985" cy="524036"/>
          </a:xfrm>
          <a:prstGeom prst="rect">
            <a:avLst/>
          </a:prstGeom>
        </p:spPr>
      </p:pic>
      <p:sp>
        <p:nvSpPr>
          <p:cNvPr id="14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449696" y="437903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Vloeiend 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191046" y="79855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2"/>
          <p:cNvSpPr txBox="1"/>
          <p:nvPr/>
        </p:nvSpPr>
        <p:spPr>
          <a:xfrm>
            <a:off x="449696" y="4857398"/>
            <a:ext cx="499436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Verdeel de rollen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43 t/m 47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99" y="5584460"/>
            <a:ext cx="551985" cy="524036"/>
          </a:xfrm>
          <a:prstGeom prst="rect">
            <a:avLst/>
          </a:prstGeom>
        </p:spPr>
      </p:pic>
      <p:pic>
        <p:nvPicPr>
          <p:cNvPr id="25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99" y="2230866"/>
            <a:ext cx="551985" cy="524036"/>
          </a:xfrm>
          <a:prstGeom prst="rect">
            <a:avLst/>
          </a:prstGeom>
        </p:spPr>
      </p:pic>
      <p:pic>
        <p:nvPicPr>
          <p:cNvPr id="26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98" y="3683286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2594" y="3879310"/>
            <a:ext cx="2669406" cy="230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 </a:t>
            </a:r>
          </a:p>
        </p:txBody>
      </p:sp>
      <p:pic>
        <p:nvPicPr>
          <p:cNvPr id="12" name="Picture 11" descr="OP KAMP! - Jolanda  Horsten - ISBN: 97890487275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115" y="1973133"/>
            <a:ext cx="1492885" cy="213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48861" y="754373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32294" y="2576779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43 t/m 47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48 t/m 54 en maak de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woordrijtjes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2294" y="772503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337344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232" y="1333528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232" y="4101720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512" y="2033810"/>
            <a:ext cx="4068251" cy="26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675" y="6740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stripverhaal maken op basis van informatie uit de tekst.</a:t>
            </a:r>
          </a:p>
        </p:txBody>
      </p:sp>
      <p:pic>
        <p:nvPicPr>
          <p:cNvPr id="12" name="Picture 11" descr="OP KAMP! - Jolanda  Horsten - ISBN: 97890487275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790" y="1973133"/>
            <a:ext cx="1492885" cy="213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6542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446624" y="3281094"/>
            <a:ext cx="3439049" cy="2755648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46128" y="1227722"/>
            <a:ext cx="5098106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Stappenplan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Bespreek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zinnen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Schetsen strip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Schets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02" y="1750153"/>
            <a:ext cx="551985" cy="524036"/>
          </a:xfrm>
          <a:prstGeom prst="rect">
            <a:avLst/>
          </a:prstGeom>
        </p:spPr>
      </p:pic>
      <p:pic>
        <p:nvPicPr>
          <p:cNvPr id="12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02" y="3618506"/>
            <a:ext cx="551985" cy="524036"/>
          </a:xfrm>
          <a:prstGeom prst="rect">
            <a:avLst/>
          </a:prstGeom>
        </p:spPr>
      </p:pic>
      <p:pic>
        <p:nvPicPr>
          <p:cNvPr id="13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28" y="4820224"/>
            <a:ext cx="551985" cy="524036"/>
          </a:xfrm>
          <a:prstGeom prst="rect">
            <a:avLst/>
          </a:prstGeom>
        </p:spPr>
      </p:pic>
      <p:sp>
        <p:nvSpPr>
          <p:cNvPr id="14" name="Tekstvak 14"/>
          <p:cNvSpPr txBox="1"/>
          <p:nvPr/>
        </p:nvSpPr>
        <p:spPr>
          <a:xfrm>
            <a:off x="6073279" y="1227722"/>
            <a:ext cx="5098106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Oefenen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8131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387" y="1970926"/>
            <a:ext cx="5332946" cy="330544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 descr="OP KAMP! - Jolanda  Horsten - ISBN: 978904872753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240" y="3938684"/>
            <a:ext cx="1022191" cy="1268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42084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790186" y="86409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445" y="2744697"/>
            <a:ext cx="3369109" cy="30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kano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zonnebrandcrème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aanstellerig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mompelen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bemanning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stroming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saxofoon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bekeuring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gewichtig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ingebroken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karakter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066" y="3536773"/>
            <a:ext cx="1991464" cy="281322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65267" y="1264985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8 t/m 12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65267" y="3957921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13 t/m 18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79898" y="3441409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89" y="5097062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565266" y="77477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330886" y="1264985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8 t/m 12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330886" y="774776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698" y="3703852"/>
            <a:ext cx="2644808" cy="235646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89" y="1963318"/>
            <a:ext cx="551985" cy="524036"/>
          </a:xfrm>
          <a:prstGeom prst="rect">
            <a:avLst/>
          </a:prstGeom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332" y="232895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426" y="3120273"/>
            <a:ext cx="3852241" cy="25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</a:p>
        </p:txBody>
      </p:sp>
      <p:pic>
        <p:nvPicPr>
          <p:cNvPr id="12" name="Picture 11" descr="OP KAMP! - Jolanda  Horsten - ISBN: 97890487275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790" y="1973133"/>
            <a:ext cx="1492885" cy="213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85292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023" y="4638572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417673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Teamantwoord: Verhaalkaart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544697"/>
            <a:ext cx="1174030" cy="165848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934" y="2935105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16000" y="3992347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19 t/m 25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934" y="465173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12"/>
          <p:cNvSpPr txBox="1"/>
          <p:nvPr/>
        </p:nvSpPr>
        <p:spPr>
          <a:xfrm>
            <a:off x="283862" y="4482269"/>
            <a:ext cx="52825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19 t/m 25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sp>
        <p:nvSpPr>
          <p:cNvPr id="25" name="Tekstvak 14"/>
          <p:cNvSpPr txBox="1"/>
          <p:nvPr/>
        </p:nvSpPr>
        <p:spPr>
          <a:xfrm>
            <a:off x="6437170" y="1275300"/>
            <a:ext cx="4309388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kstvak 16"/>
          <p:cNvSpPr txBox="1"/>
          <p:nvPr/>
        </p:nvSpPr>
        <p:spPr>
          <a:xfrm>
            <a:off x="6381368" y="75363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8" name="Tekstvak 17"/>
          <p:cNvSpPr txBox="1"/>
          <p:nvPr/>
        </p:nvSpPr>
        <p:spPr>
          <a:xfrm>
            <a:off x="283862" y="4039210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9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vak 18"/>
          <p:cNvSpPr txBox="1"/>
          <p:nvPr/>
        </p:nvSpPr>
        <p:spPr>
          <a:xfrm>
            <a:off x="283862" y="1275300"/>
            <a:ext cx="5282547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26 t/m 31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toneellezen</a:t>
            </a:r>
          </a:p>
        </p:txBody>
      </p:sp>
      <p:sp>
        <p:nvSpPr>
          <p:cNvPr id="33" name="Tekstvak 17"/>
          <p:cNvSpPr txBox="1"/>
          <p:nvPr/>
        </p:nvSpPr>
        <p:spPr>
          <a:xfrm>
            <a:off x="283862" y="75907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3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31" y="2465727"/>
            <a:ext cx="551985" cy="524036"/>
          </a:xfrm>
          <a:prstGeom prst="rect">
            <a:avLst/>
          </a:prstGeom>
        </p:spPr>
      </p:pic>
      <p:pic>
        <p:nvPicPr>
          <p:cNvPr id="35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485" y="3360048"/>
            <a:ext cx="2234146" cy="1926252"/>
          </a:xfrm>
          <a:prstGeom prst="rect">
            <a:avLst/>
          </a:prstGeom>
        </p:spPr>
      </p:pic>
      <p:pic>
        <p:nvPicPr>
          <p:cNvPr id="36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21" y="528630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 kamp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OP KAMP! - Jolanda  Horsten - ISBN: 97890487275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115" y="1973133"/>
            <a:ext cx="1492885" cy="213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3841</TotalTime>
  <Words>916</Words>
  <Application>Microsoft Office PowerPoint</Application>
  <PresentationFormat>Widescreen</PresentationFormat>
  <Paragraphs>291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293</cp:revision>
  <dcterms:created xsi:type="dcterms:W3CDTF">2017-07-26T14:05:48Z</dcterms:created>
  <dcterms:modified xsi:type="dcterms:W3CDTF">2022-08-03T12:02:17Z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